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406" r:id="rId6"/>
    <p:sldId id="407" r:id="rId7"/>
    <p:sldId id="408" r:id="rId8"/>
    <p:sldId id="409" r:id="rId9"/>
    <p:sldId id="410" r:id="rId10"/>
    <p:sldId id="411" r:id="rId11"/>
    <p:sldId id="412" r:id="rId12"/>
    <p:sldId id="413" r:id="rId13"/>
    <p:sldId id="414" r:id="rId14"/>
    <p:sldId id="415" r:id="rId15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8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3" autoAdjust="0"/>
    <p:restoredTop sz="94706" autoAdjust="0"/>
  </p:normalViewPr>
  <p:slideViewPr>
    <p:cSldViewPr showGuides="1">
      <p:cViewPr varScale="1">
        <p:scale>
          <a:sx n="74" d="100"/>
          <a:sy n="74" d="100"/>
        </p:scale>
        <p:origin x="-588" y="-9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en-US"/>
              <a:t>28-Dec-17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en-US"/>
              <a:t>28-Dec-17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xmlns="" id="{B4094308-C61F-4D77-B936-718B121E691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AU" altLang="en-US">
                <a:latin typeface="Times New Roman" panose="02020603050405020304" pitchFamily="18" charset="0"/>
              </a:rPr>
              <a:t>Morgan Kaufmann Publishers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xmlns="" id="{A4E86E86-74CC-4AA7-A88C-225C771246DE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943E2D41-A59F-4E42-A776-740B9F0FA50D}" type="datetime3">
              <a:rPr lang="en-AU" altLang="en-US" smtClean="0">
                <a:latin typeface="Times New Roman" panose="02020603050405020304" pitchFamily="18" charset="0"/>
              </a:rPr>
              <a:pPr/>
              <a:t>28 December, 2017</a:t>
            </a:fld>
            <a:endParaRPr lang="en-AU" altLang="en-US">
              <a:latin typeface="Times New Roman" panose="02020603050405020304" pitchFamily="18" charset="0"/>
            </a:endParaRPr>
          </a:p>
        </p:txBody>
      </p:sp>
      <p:sp>
        <p:nvSpPr>
          <p:cNvPr id="15364" name="Rectangle 6">
            <a:extLst>
              <a:ext uri="{FF2B5EF4-FFF2-40B4-BE49-F238E27FC236}">
                <a16:creationId xmlns:a16="http://schemas.microsoft.com/office/drawing/2014/main" xmlns="" id="{205B6B04-F05C-4F2E-95F8-D533C6F497B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AU" altLang="en-US">
                <a:latin typeface="Times New Roman" panose="02020603050405020304" pitchFamily="18" charset="0"/>
              </a:rPr>
              <a:t>Chapter 3 — Arithmetic for Computers</a:t>
            </a:r>
          </a:p>
        </p:txBody>
      </p:sp>
      <p:sp>
        <p:nvSpPr>
          <p:cNvPr id="15365" name="Rectangle 7">
            <a:extLst>
              <a:ext uri="{FF2B5EF4-FFF2-40B4-BE49-F238E27FC236}">
                <a16:creationId xmlns:a16="http://schemas.microsoft.com/office/drawing/2014/main" xmlns="" id="{94547C44-18B1-4B0D-ABDB-226CFB586F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19EF6039-6B78-490D-AB5F-241CD4A0723F}" type="slidenum">
              <a:rPr lang="en-AU" altLang="en-US" smtClean="0">
                <a:latin typeface="Times New Roman" panose="02020603050405020304" pitchFamily="18" charset="0"/>
              </a:rPr>
              <a:pPr/>
              <a:t>2</a:t>
            </a:fld>
            <a:endParaRPr lang="en-AU" altLang="en-US">
              <a:latin typeface="Times New Roman" panose="02020603050405020304" pitchFamily="18" charset="0"/>
            </a:endParaRPr>
          </a:p>
        </p:txBody>
      </p:sp>
      <p:sp>
        <p:nvSpPr>
          <p:cNvPr id="15366" name="Rectangle 2">
            <a:extLst>
              <a:ext uri="{FF2B5EF4-FFF2-40B4-BE49-F238E27FC236}">
                <a16:creationId xmlns:a16="http://schemas.microsoft.com/office/drawing/2014/main" xmlns="" id="{DAFF6DE2-E513-4CCD-9659-8136E470152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7" name="Rectangle 3">
            <a:extLst>
              <a:ext uri="{FF2B5EF4-FFF2-40B4-BE49-F238E27FC236}">
                <a16:creationId xmlns:a16="http://schemas.microsoft.com/office/drawing/2014/main" xmlns="" id="{1FA41FC4-1469-4842-BCC3-79D10D3ED7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88584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28-Dec-17</a:t>
            </a:fld>
            <a:endParaRPr/>
          </a:p>
        </p:txBody>
      </p:sp>
      <p:pic>
        <p:nvPicPr>
          <p:cNvPr id="7" name="Picture 6"/>
          <p:cNvPicPr/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3481" y="331788"/>
            <a:ext cx="856615" cy="790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6475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28-Dec-17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809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28-Dec-17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4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28-Dec-17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11047412" y="6291791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88A6866-A2A2-4A84-8B1E-985A4F7A935B}" type="slidenum">
              <a:rPr lang="en-US" smtClean="0">
                <a:solidFill>
                  <a:srgbClr val="7030A0"/>
                </a:solidFill>
              </a:rPr>
              <a:pPr/>
              <a:t>‹#›</a:t>
            </a:fld>
            <a:endParaRPr 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15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anchor="b">
            <a:normAutofit/>
          </a:bodyPr>
          <a:lstStyle>
            <a:lvl1pPr algn="l">
              <a:defRPr sz="5400" b="1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28-Dec-17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0133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28-Dec-17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37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28-Dec-17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0078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28-Dec-17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715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28-Dec-17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153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rmAutofit/>
          </a:bodyPr>
          <a:lstStyle>
            <a:lvl1pPr algn="l">
              <a:defRPr sz="36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28-Dec-17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171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Autofit/>
          </a:bodyPr>
          <a:lstStyle>
            <a:lvl1pPr algn="l">
              <a:defRPr sz="36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960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E0FA9E5-6744-4841-888F-9E7CC0C2B7EC}" type="datetimeFigureOut">
              <a:rPr lang="en-US" smtClean="0"/>
              <a:pPr/>
              <a:t>28-Dec-17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054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7724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3444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590800"/>
            <a:ext cx="9753598" cy="838201"/>
          </a:xfrm>
        </p:spPr>
        <p:txBody>
          <a:bodyPr/>
          <a:lstStyle/>
          <a:p>
            <a:r>
              <a:rPr lang="en-US" u="sng" dirty="0"/>
              <a:t>Computer Systems Architecture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487339" y="3429001"/>
            <a:ext cx="2778919" cy="5334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Footer Placeholder 3">
            <a:extLst>
              <a:ext uri="{FF2B5EF4-FFF2-40B4-BE49-F238E27FC236}">
                <a16:creationId xmlns:a16="http://schemas.microsoft.com/office/drawing/2014/main" xmlns="" id="{3AD8E26F-4650-4A9B-B1AA-0ACB74BD73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AU" altLang="en-US" sz="1800"/>
              <a:t>Cache Memory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BE068214-E05A-4071-8BB0-6C73647D42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6901" y="172854"/>
            <a:ext cx="8640960" cy="65776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23554" name="Title 1">
            <a:extLst>
              <a:ext uri="{FF2B5EF4-FFF2-40B4-BE49-F238E27FC236}">
                <a16:creationId xmlns:a16="http://schemas.microsoft.com/office/drawing/2014/main" xmlns="" id="{EC4CC95A-C030-41DA-A59F-677DFA886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16565"/>
            <a:ext cx="5867400" cy="685800"/>
          </a:xfrm>
        </p:spPr>
        <p:txBody>
          <a:bodyPr/>
          <a:lstStyle/>
          <a:p>
            <a:r>
              <a:rPr lang="en-US" altLang="en-US" dirty="0"/>
              <a:t>Direc</a:t>
            </a:r>
            <a:r>
              <a:rPr lang="en-US" altLang="en-US" dirty="0">
                <a:solidFill>
                  <a:srgbClr val="FF0000"/>
                </a:solidFill>
              </a:rPr>
              <a:t>t</a:t>
            </a:r>
            <a:r>
              <a:rPr lang="en-US" altLang="en-US" dirty="0"/>
              <a:t> Mapping Internal HW</a:t>
            </a:r>
          </a:p>
        </p:txBody>
      </p:sp>
    </p:spTree>
    <p:extLst>
      <p:ext uri="{BB962C8B-B14F-4D97-AF65-F5344CB8AC3E}">
        <p14:creationId xmlns:p14="http://schemas.microsoft.com/office/powerpoint/2010/main" val="1942472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>
            <a:extLst>
              <a:ext uri="{FF2B5EF4-FFF2-40B4-BE49-F238E27FC236}">
                <a16:creationId xmlns:a16="http://schemas.microsoft.com/office/drawing/2014/main" xmlns="" id="{8CEAA5C7-80D9-4F45-BD20-912204759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3" y="237314"/>
            <a:ext cx="4648200" cy="681443"/>
          </a:xfrm>
        </p:spPr>
        <p:txBody>
          <a:bodyPr/>
          <a:lstStyle/>
          <a:p>
            <a:r>
              <a:rPr lang="en-US" altLang="en-US" dirty="0"/>
              <a:t>Set Associative Cache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89596EC-F394-4CE1-9BA6-84A52F3F2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1412" y="1066800"/>
            <a:ext cx="9753600" cy="551592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03195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4">
            <a:extLst>
              <a:ext uri="{FF2B5EF4-FFF2-40B4-BE49-F238E27FC236}">
                <a16:creationId xmlns:a16="http://schemas.microsoft.com/office/drawing/2014/main" xmlns="" id="{26332782-F69F-4D3A-8F4C-7E8D27492C9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275012" y="1600200"/>
            <a:ext cx="5029200" cy="914401"/>
          </a:xfrm>
        </p:spPr>
        <p:txBody>
          <a:bodyPr/>
          <a:lstStyle/>
          <a:p>
            <a:pPr eaLnBrk="1" hangingPunct="1"/>
            <a:r>
              <a:rPr lang="en-AU" altLang="en-US" u="sng" dirty="0">
                <a:solidFill>
                  <a:schemeClr val="tx1"/>
                </a:solidFill>
              </a:rPr>
              <a:t>Cache Memory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8F21A26B-9F89-420C-81E6-E1F15E9B6E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60812" y="2895600"/>
            <a:ext cx="3657600" cy="27739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62412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>
            <a:extLst>
              <a:ext uri="{FF2B5EF4-FFF2-40B4-BE49-F238E27FC236}">
                <a16:creationId xmlns:a16="http://schemas.microsoft.com/office/drawing/2014/main" xmlns="" id="{9F484ADF-2328-4BCF-86EE-FB0648487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2" y="304800"/>
            <a:ext cx="3352800" cy="609600"/>
          </a:xfrm>
        </p:spPr>
        <p:txBody>
          <a:bodyPr/>
          <a:lstStyle/>
          <a:p>
            <a:r>
              <a:rPr lang="en-US" altLang="en-US" dirty="0"/>
              <a:t>Cache Memory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C40758A-FFBD-46C4-8C14-806EC8E96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26060" y="1273060"/>
            <a:ext cx="5832648" cy="510869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7179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xmlns="" id="{A89E6483-BDC0-4223-A8D0-CA09A4AA0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844" y="324283"/>
            <a:ext cx="5715000" cy="685800"/>
          </a:xfrm>
        </p:spPr>
        <p:txBody>
          <a:bodyPr/>
          <a:lstStyle/>
          <a:p>
            <a:r>
              <a:rPr lang="en-US" altLang="en-US" dirty="0"/>
              <a:t>Associative Cache Mapping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9A6E993-036E-4B5E-9B5D-0DF20E8EA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1412" y="1524000"/>
            <a:ext cx="9372600" cy="495408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5481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>
            <a:extLst>
              <a:ext uri="{FF2B5EF4-FFF2-40B4-BE49-F238E27FC236}">
                <a16:creationId xmlns:a16="http://schemas.microsoft.com/office/drawing/2014/main" xmlns="" id="{62A58668-ADE8-4B4E-89C5-C208374F5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2" y="228600"/>
            <a:ext cx="6324600" cy="723106"/>
          </a:xfrm>
        </p:spPr>
        <p:txBody>
          <a:bodyPr/>
          <a:lstStyle/>
          <a:p>
            <a:r>
              <a:rPr lang="en-US" altLang="en-US" dirty="0"/>
              <a:t>Associative Cache Internal HW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DCA198C-D4A4-44E4-BF13-0FB38D027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98612" y="951706"/>
            <a:ext cx="7334882" cy="565124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6695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xmlns="" id="{968EC234-F88D-45B1-998C-6181321B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219590"/>
            <a:ext cx="4572000" cy="690305"/>
          </a:xfrm>
        </p:spPr>
        <p:txBody>
          <a:bodyPr/>
          <a:lstStyle/>
          <a:p>
            <a:r>
              <a:rPr lang="en-US" altLang="en-US" dirty="0"/>
              <a:t>Direct Mapped Cache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FD0A635-28B6-4571-BC39-F8B9ADBC4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70012" y="999644"/>
            <a:ext cx="8534400" cy="584510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6211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>
            <a:extLst>
              <a:ext uri="{FF2B5EF4-FFF2-40B4-BE49-F238E27FC236}">
                <a16:creationId xmlns:a16="http://schemas.microsoft.com/office/drawing/2014/main" xmlns="" id="{D651CC26-7852-4E7D-B714-7BD7003A7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304800"/>
            <a:ext cx="4648200" cy="609600"/>
          </a:xfrm>
        </p:spPr>
        <p:txBody>
          <a:bodyPr/>
          <a:lstStyle/>
          <a:p>
            <a:r>
              <a:rPr lang="en-US" altLang="en-US" dirty="0"/>
              <a:t>Direct Mapped Cache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78344040-D5D7-4524-94F3-60495E4E68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70012" y="1143000"/>
            <a:ext cx="9144000" cy="534722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405236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xmlns="" id="{71B6444B-2670-4ADE-9324-4115CB6F7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2" y="304800"/>
            <a:ext cx="5181600" cy="609600"/>
          </a:xfrm>
        </p:spPr>
        <p:txBody>
          <a:bodyPr/>
          <a:lstStyle/>
          <a:p>
            <a:r>
              <a:rPr lang="en-US" altLang="en-US" dirty="0"/>
              <a:t>Direct Mapping Example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33F677A-6A30-4B17-A890-57154AE91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012" y="1161898"/>
            <a:ext cx="9753600" cy="569610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1263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>
            <a:extLst>
              <a:ext uri="{FF2B5EF4-FFF2-40B4-BE49-F238E27FC236}">
                <a16:creationId xmlns:a16="http://schemas.microsoft.com/office/drawing/2014/main" xmlns="" id="{AB093D1F-686F-4DA3-A39A-859A4DB30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85" y="186085"/>
            <a:ext cx="5715000" cy="692149"/>
          </a:xfrm>
        </p:spPr>
        <p:txBody>
          <a:bodyPr/>
          <a:lstStyle/>
          <a:p>
            <a:r>
              <a:rPr lang="en-US" altLang="en-US" dirty="0"/>
              <a:t>Direct Mapping Internal HW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404C0ED-82E9-48F6-B8A7-E88E3E154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74812" y="952392"/>
            <a:ext cx="7391400" cy="595254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4890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usiness Contrast 16x9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usiness contrast presentation (widescreen).potx" id="{79BDEE8A-06BD-4498-8DA2-039F108111A7}" vid="{371B0C30-7F71-4EED-A6A3-8F238779D534}"/>
    </a:ext>
  </a:extLst>
</a:theme>
</file>

<file path=ppt/theme/theme2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220E13-D325-4A9E-AA7A-0D1409275EB9}">
  <ds:schemaRefs>
    <ds:schemaRef ds:uri="http://schemas.microsoft.com/office/2006/metadata/properties"/>
    <ds:schemaRef ds:uri="http://purl.org/dc/dcmitype/"/>
    <ds:schemaRef ds:uri="http://purl.org/dc/terms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C80FAF7-F941-4D3E-A3C3-283A611079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F2BE50-DDB3-465B-A26E-975A276D436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contrast presentation (widescreen)</Template>
  <TotalTime>1114</TotalTime>
  <Words>47</Words>
  <Application>Microsoft Office PowerPoint</Application>
  <PresentationFormat>Custom</PresentationFormat>
  <Paragraphs>16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Business Contrast 16x9</vt:lpstr>
      <vt:lpstr>Computer Systems Architecture</vt:lpstr>
      <vt:lpstr>Cache Memory</vt:lpstr>
      <vt:lpstr>Cache Memory</vt:lpstr>
      <vt:lpstr>Associative Cache Mapping</vt:lpstr>
      <vt:lpstr>Associative Cache Internal HW</vt:lpstr>
      <vt:lpstr>Direct Mapped Cache</vt:lpstr>
      <vt:lpstr>Direct Mapped Cache</vt:lpstr>
      <vt:lpstr>Direct Mapping Example</vt:lpstr>
      <vt:lpstr>Direct Mapping Internal HW</vt:lpstr>
      <vt:lpstr>Direct Mapping Internal HW</vt:lpstr>
      <vt:lpstr>Set Associative Cache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 Architecture</dc:title>
  <dc:creator>Moaxam</dc:creator>
  <cp:lastModifiedBy>DELL</cp:lastModifiedBy>
  <cp:revision>124</cp:revision>
  <dcterms:created xsi:type="dcterms:W3CDTF">2017-09-07T07:20:45Z</dcterms:created>
  <dcterms:modified xsi:type="dcterms:W3CDTF">2017-12-28T08:59:45Z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